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88361-70C1-4F44-8428-E85EC6B921C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705A8-0E15-4CAD-A80D-1DBED1B8A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167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88361-70C1-4F44-8428-E85EC6B921C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705A8-0E15-4CAD-A80D-1DBED1B8A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071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88361-70C1-4F44-8428-E85EC6B921C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705A8-0E15-4CAD-A80D-1DBED1B8A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086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88361-70C1-4F44-8428-E85EC6B921C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705A8-0E15-4CAD-A80D-1DBED1B8A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461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88361-70C1-4F44-8428-E85EC6B921C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705A8-0E15-4CAD-A80D-1DBED1B8A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128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88361-70C1-4F44-8428-E85EC6B921C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705A8-0E15-4CAD-A80D-1DBED1B8A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646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88361-70C1-4F44-8428-E85EC6B921C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705A8-0E15-4CAD-A80D-1DBED1B8A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803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88361-70C1-4F44-8428-E85EC6B921C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705A8-0E15-4CAD-A80D-1DBED1B8A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43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88361-70C1-4F44-8428-E85EC6B921C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705A8-0E15-4CAD-A80D-1DBED1B8A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259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88361-70C1-4F44-8428-E85EC6B921C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705A8-0E15-4CAD-A80D-1DBED1B8A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520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88361-70C1-4F44-8428-E85EC6B921C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705A8-0E15-4CAD-A80D-1DBED1B8A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11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88361-70C1-4F44-8428-E85EC6B921C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705A8-0E15-4CAD-A80D-1DBED1B8A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945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6nEFNkU2-s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b="1" dirty="0" smtClean="0">
                <a:solidFill>
                  <a:schemeClr val="bg2"/>
                </a:solidFill>
              </a:rPr>
              <a:t>,,Дуње ранке“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>
                <a:solidFill>
                  <a:schemeClr val="bg2"/>
                </a:solidFill>
              </a:rPr>
              <a:t>народна игра</a:t>
            </a:r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440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Драги ученици,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Cyrl-RS" dirty="0" smtClean="0"/>
              <a:t>Време је да савладате још једну народну игру.</a:t>
            </a:r>
          </a:p>
          <a:p>
            <a:pPr marL="0" indent="0">
              <a:buNone/>
            </a:pPr>
            <a:r>
              <a:rPr lang="sr-Cyrl-RS" dirty="0" smtClean="0"/>
              <a:t>Знам да ћете то брзо научити </a:t>
            </a:r>
            <a:r>
              <a:rPr lang="sr-Cyrl-RS" dirty="0" smtClean="0">
                <a:sym typeface="Wingdings" panose="05000000000000000000" pitchFamily="2" charset="2"/>
              </a:rPr>
              <a:t>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866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Кораке за ,,Дуње ранке“, можете видети уз помоћ следећег линка: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hlinkClick r:id="rId3"/>
              </a:rPr>
              <a:t>https://www.youtube.com/watch?v=H6nEFNkU2-s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908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Office Theme</vt:lpstr>
      <vt:lpstr>,,Дуње ранке“</vt:lpstr>
      <vt:lpstr>Драги ученици,</vt:lpstr>
      <vt:lpstr>Кораке за ,,Дуње ранке“, можете видети уз помоћ следећег линка: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,,Дуње ранке“</dc:title>
  <dc:creator>Milica Tošić</dc:creator>
  <cp:lastModifiedBy>Milica Tošić</cp:lastModifiedBy>
  <cp:revision>1</cp:revision>
  <dcterms:created xsi:type="dcterms:W3CDTF">2020-05-17T18:35:54Z</dcterms:created>
  <dcterms:modified xsi:type="dcterms:W3CDTF">2020-05-17T18:36:47Z</dcterms:modified>
</cp:coreProperties>
</file>